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6291" r:id="rId1"/>
    <p:sldMasterId id="2147488669" r:id="rId2"/>
  </p:sldMasterIdLst>
  <p:notesMasterIdLst>
    <p:notesMasterId r:id="rId7"/>
  </p:notesMasterIdLst>
  <p:handoutMasterIdLst>
    <p:handoutMasterId r:id="rId8"/>
  </p:handoutMasterIdLst>
  <p:sldIdLst>
    <p:sldId id="431" r:id="rId3"/>
    <p:sldId id="515" r:id="rId4"/>
    <p:sldId id="501" r:id="rId5"/>
    <p:sldId id="508" r:id="rId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tx1"/>
      </a:buClr>
      <a:buFont typeface="Wingdings" pitchFamily="2" charset="2"/>
      <a:buChar char="p"/>
      <a:defRPr sz="3200"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20000"/>
      </a:spcBef>
      <a:spcAft>
        <a:spcPct val="0"/>
      </a:spcAft>
      <a:buClr>
        <a:schemeClr val="tx1"/>
      </a:buClr>
      <a:buFont typeface="Wingdings" pitchFamily="2" charset="2"/>
      <a:buChar char="p"/>
      <a:defRPr sz="3200"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20000"/>
      </a:spcBef>
      <a:spcAft>
        <a:spcPct val="0"/>
      </a:spcAft>
      <a:buClr>
        <a:schemeClr val="tx1"/>
      </a:buClr>
      <a:buFont typeface="Wingdings" pitchFamily="2" charset="2"/>
      <a:buChar char="p"/>
      <a:defRPr sz="3200"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20000"/>
      </a:spcBef>
      <a:spcAft>
        <a:spcPct val="0"/>
      </a:spcAft>
      <a:buClr>
        <a:schemeClr val="tx1"/>
      </a:buClr>
      <a:buFont typeface="Wingdings" pitchFamily="2" charset="2"/>
      <a:buChar char="p"/>
      <a:defRPr sz="3200"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20000"/>
      </a:spcBef>
      <a:spcAft>
        <a:spcPct val="0"/>
      </a:spcAft>
      <a:buClr>
        <a:schemeClr val="tx1"/>
      </a:buClr>
      <a:buFont typeface="Wingdings" pitchFamily="2" charset="2"/>
      <a:buChar char="p"/>
      <a:defRPr sz="3200"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6BA5230A-D42D-4946-8C2F-59BA7072FC05}">
          <p14:sldIdLst>
            <p14:sldId id="431"/>
            <p14:sldId id="515"/>
            <p14:sldId id="501"/>
            <p14:sldId id="50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03C255A-8313-4E49-B3BB-6711FAD14515}" v="4" dt="2022-04-05T16:43:29.90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80" autoAdjust="0"/>
    <p:restoredTop sz="76508" autoAdjust="0"/>
  </p:normalViewPr>
  <p:slideViewPr>
    <p:cSldViewPr>
      <p:cViewPr varScale="1">
        <p:scale>
          <a:sx n="64" d="100"/>
          <a:sy n="64" d="100"/>
        </p:scale>
        <p:origin x="135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eil Briggs" userId="33420f2d286a03ee" providerId="LiveId" clId="{303C255A-8313-4E49-B3BB-6711FAD14515}"/>
    <pc:docChg chg="custSel modSld">
      <pc:chgData name="Neil Briggs" userId="33420f2d286a03ee" providerId="LiveId" clId="{303C255A-8313-4E49-B3BB-6711FAD14515}" dt="2022-04-05T16:43:39.403" v="113" actId="1037"/>
      <pc:docMkLst>
        <pc:docMk/>
      </pc:docMkLst>
      <pc:sldChg chg="modSp mod">
        <pc:chgData name="Neil Briggs" userId="33420f2d286a03ee" providerId="LiveId" clId="{303C255A-8313-4E49-B3BB-6711FAD14515}" dt="2022-04-05T16:38:02.532" v="16" actId="20577"/>
        <pc:sldMkLst>
          <pc:docMk/>
          <pc:sldMk cId="0" sldId="431"/>
        </pc:sldMkLst>
        <pc:spChg chg="mod">
          <ac:chgData name="Neil Briggs" userId="33420f2d286a03ee" providerId="LiveId" clId="{303C255A-8313-4E49-B3BB-6711FAD14515}" dt="2022-04-05T16:38:02.532" v="16" actId="20577"/>
          <ac:spMkLst>
            <pc:docMk/>
            <pc:sldMk cId="0" sldId="431"/>
            <ac:spMk id="6147" creationId="{00000000-0000-0000-0000-000000000000}"/>
          </ac:spMkLst>
        </pc:spChg>
      </pc:sldChg>
      <pc:sldChg chg="delSp modSp mod">
        <pc:chgData name="Neil Briggs" userId="33420f2d286a03ee" providerId="LiveId" clId="{303C255A-8313-4E49-B3BB-6711FAD14515}" dt="2022-04-05T16:40:05.384" v="72" actId="14100"/>
        <pc:sldMkLst>
          <pc:docMk/>
          <pc:sldMk cId="213580631" sldId="501"/>
        </pc:sldMkLst>
        <pc:spChg chg="mod">
          <ac:chgData name="Neil Briggs" userId="33420f2d286a03ee" providerId="LiveId" clId="{303C255A-8313-4E49-B3BB-6711FAD14515}" dt="2022-04-05T16:39:14.176" v="67" actId="20577"/>
          <ac:spMkLst>
            <pc:docMk/>
            <pc:sldMk cId="213580631" sldId="501"/>
            <ac:spMk id="4" creationId="{D2831E0F-DE06-48C2-8DB3-B2071817BA84}"/>
          </ac:spMkLst>
        </pc:spChg>
        <pc:picChg chg="del">
          <ac:chgData name="Neil Briggs" userId="33420f2d286a03ee" providerId="LiveId" clId="{303C255A-8313-4E49-B3BB-6711FAD14515}" dt="2022-04-05T16:39:19.912" v="68" actId="478"/>
          <ac:picMkLst>
            <pc:docMk/>
            <pc:sldMk cId="213580631" sldId="501"/>
            <ac:picMk id="2" creationId="{9849FBA3-71AD-457F-AFE9-CDD68AD69EAB}"/>
          </ac:picMkLst>
        </pc:picChg>
        <pc:picChg chg="mod">
          <ac:chgData name="Neil Briggs" userId="33420f2d286a03ee" providerId="LiveId" clId="{303C255A-8313-4E49-B3BB-6711FAD14515}" dt="2022-04-05T16:40:05.384" v="72" actId="14100"/>
          <ac:picMkLst>
            <pc:docMk/>
            <pc:sldMk cId="213580631" sldId="501"/>
            <ac:picMk id="3" creationId="{98B36A64-EBE0-4926-A00F-861B4400280A}"/>
          </ac:picMkLst>
        </pc:picChg>
      </pc:sldChg>
      <pc:sldChg chg="delSp modSp mod">
        <pc:chgData name="Neil Briggs" userId="33420f2d286a03ee" providerId="LiveId" clId="{303C255A-8313-4E49-B3BB-6711FAD14515}" dt="2022-04-05T16:41:10.821" v="105" actId="1037"/>
        <pc:sldMkLst>
          <pc:docMk/>
          <pc:sldMk cId="3315365442" sldId="508"/>
        </pc:sldMkLst>
        <pc:spChg chg="mod">
          <ac:chgData name="Neil Briggs" userId="33420f2d286a03ee" providerId="LiveId" clId="{303C255A-8313-4E49-B3BB-6711FAD14515}" dt="2022-04-05T16:40:33.195" v="97" actId="20577"/>
          <ac:spMkLst>
            <pc:docMk/>
            <pc:sldMk cId="3315365442" sldId="508"/>
            <ac:spMk id="4" creationId="{D2831E0F-DE06-48C2-8DB3-B2071817BA84}"/>
          </ac:spMkLst>
        </pc:spChg>
        <pc:picChg chg="del">
          <ac:chgData name="Neil Briggs" userId="33420f2d286a03ee" providerId="LiveId" clId="{303C255A-8313-4E49-B3BB-6711FAD14515}" dt="2022-04-05T16:40:38.205" v="98" actId="478"/>
          <ac:picMkLst>
            <pc:docMk/>
            <pc:sldMk cId="3315365442" sldId="508"/>
            <ac:picMk id="2" creationId="{EF2A00F4-767A-430F-8A8B-8F6E3942DF8F}"/>
          </ac:picMkLst>
        </pc:picChg>
        <pc:picChg chg="mod">
          <ac:chgData name="Neil Briggs" userId="33420f2d286a03ee" providerId="LiveId" clId="{303C255A-8313-4E49-B3BB-6711FAD14515}" dt="2022-04-05T16:41:10.821" v="105" actId="1037"/>
          <ac:picMkLst>
            <pc:docMk/>
            <pc:sldMk cId="3315365442" sldId="508"/>
            <ac:picMk id="3" creationId="{A7BDF6E5-5743-4EDF-9F32-6EBF518DDCE0}"/>
          </ac:picMkLst>
        </pc:picChg>
      </pc:sldChg>
      <pc:sldChg chg="delSp modSp mod">
        <pc:chgData name="Neil Briggs" userId="33420f2d286a03ee" providerId="LiveId" clId="{303C255A-8313-4E49-B3BB-6711FAD14515}" dt="2022-04-05T16:43:39.403" v="113" actId="1037"/>
        <pc:sldMkLst>
          <pc:docMk/>
          <pc:sldMk cId="3570888169" sldId="515"/>
        </pc:sldMkLst>
        <pc:spChg chg="mod">
          <ac:chgData name="Neil Briggs" userId="33420f2d286a03ee" providerId="LiveId" clId="{303C255A-8313-4E49-B3BB-6711FAD14515}" dt="2022-04-05T16:38:19.285" v="39" actId="20577"/>
          <ac:spMkLst>
            <pc:docMk/>
            <pc:sldMk cId="3570888169" sldId="515"/>
            <ac:spMk id="3" creationId="{2CDF6683-0FDB-4720-A562-93EB123223E9}"/>
          </ac:spMkLst>
        </pc:spChg>
        <pc:picChg chg="del mod">
          <ac:chgData name="Neil Briggs" userId="33420f2d286a03ee" providerId="LiveId" clId="{303C255A-8313-4E49-B3BB-6711FAD14515}" dt="2022-04-05T16:43:21.229" v="106" actId="478"/>
          <ac:picMkLst>
            <pc:docMk/>
            <pc:sldMk cId="3570888169" sldId="515"/>
            <ac:picMk id="2" creationId="{7F19C741-081D-4151-83CE-AF86104F3BEE}"/>
          </ac:picMkLst>
        </pc:picChg>
        <pc:picChg chg="mod">
          <ac:chgData name="Neil Briggs" userId="33420f2d286a03ee" providerId="LiveId" clId="{303C255A-8313-4E49-B3BB-6711FAD14515}" dt="2022-04-05T16:43:39.403" v="113" actId="1037"/>
          <ac:picMkLst>
            <pc:docMk/>
            <pc:sldMk cId="3570888169" sldId="515"/>
            <ac:picMk id="4" creationId="{490AACF6-B7B4-4230-BC15-7543A59779C8}"/>
          </ac:picMkLst>
        </pc:picChg>
        <pc:picChg chg="del">
          <ac:chgData name="Neil Briggs" userId="33420f2d286a03ee" providerId="LiveId" clId="{303C255A-8313-4E49-B3BB-6711FAD14515}" dt="2022-04-05T16:38:22.576" v="40" actId="478"/>
          <ac:picMkLst>
            <pc:docMk/>
            <pc:sldMk cId="3570888169" sldId="515"/>
            <ac:picMk id="5" creationId="{2EA216A9-14DC-4AA0-AB2F-460CF8216A5E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223" tIns="45111" rIns="90223" bIns="45111" numCol="1" anchor="t" anchorCtr="0" compatLnSpc="1">
            <a:prstTxWarp prst="textNoShape">
              <a:avLst/>
            </a:prstTxWarp>
          </a:bodyPr>
          <a:lstStyle>
            <a:lvl1pPr defTabSz="901002">
              <a:spcBef>
                <a:spcPct val="0"/>
              </a:spcBef>
              <a:buClrTx/>
              <a:buFontTx/>
              <a:buNone/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9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223" tIns="45111" rIns="90223" bIns="45111" numCol="1" anchor="t" anchorCtr="0" compatLnSpc="1">
            <a:prstTxWarp prst="textNoShape">
              <a:avLst/>
            </a:prstTxWarp>
          </a:bodyPr>
          <a:lstStyle>
            <a:lvl1pPr algn="r" defTabSz="901002">
              <a:spcBef>
                <a:spcPct val="0"/>
              </a:spcBef>
              <a:buClrTx/>
              <a:buFontTx/>
              <a:buNone/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67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223" tIns="45111" rIns="90223" bIns="45111" numCol="1" anchor="b" anchorCtr="0" compatLnSpc="1">
            <a:prstTxWarp prst="textNoShape">
              <a:avLst/>
            </a:prstTxWarp>
          </a:bodyPr>
          <a:lstStyle>
            <a:lvl1pPr defTabSz="901002">
              <a:spcBef>
                <a:spcPct val="0"/>
              </a:spcBef>
              <a:buClrTx/>
              <a:buFontTx/>
              <a:buNone/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67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9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223" tIns="45111" rIns="90223" bIns="45111" numCol="1" anchor="b" anchorCtr="0" compatLnSpc="1">
            <a:prstTxWarp prst="textNoShape">
              <a:avLst/>
            </a:prstTxWarp>
          </a:bodyPr>
          <a:lstStyle>
            <a:lvl1pPr algn="r" defTabSz="901002">
              <a:spcBef>
                <a:spcPct val="0"/>
              </a:spcBef>
              <a:buClrTx/>
              <a:buFontTx/>
              <a:buNone/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30DD669-5F5C-4A3A-BD5A-CAABBFB7101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6137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2" tIns="46501" rIns="93002" bIns="46501" numCol="1" anchor="t" anchorCtr="0" compatLnSpc="1">
            <a:prstTxWarp prst="textNoShape">
              <a:avLst/>
            </a:prstTxWarp>
          </a:bodyPr>
          <a:lstStyle>
            <a:lvl1pPr defTabSz="929962">
              <a:spcBef>
                <a:spcPct val="0"/>
              </a:spcBef>
              <a:buClrTx/>
              <a:buFontTx/>
              <a:buNone/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9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2" tIns="46501" rIns="93002" bIns="46501" numCol="1" anchor="t" anchorCtr="0" compatLnSpc="1">
            <a:prstTxWarp prst="textNoShape">
              <a:avLst/>
            </a:prstTxWarp>
          </a:bodyPr>
          <a:lstStyle>
            <a:lvl1pPr algn="r" defTabSz="929962">
              <a:spcBef>
                <a:spcPct val="0"/>
              </a:spcBef>
              <a:buClrTx/>
              <a:buFontTx/>
              <a:buNone/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77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3250"/>
            <a:ext cx="560705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2" tIns="46501" rIns="93002" bIns="4650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2" tIns="46501" rIns="93002" bIns="46501" numCol="1" anchor="b" anchorCtr="0" compatLnSpc="1">
            <a:prstTxWarp prst="textNoShape">
              <a:avLst/>
            </a:prstTxWarp>
          </a:bodyPr>
          <a:lstStyle>
            <a:lvl1pPr defTabSz="929962">
              <a:spcBef>
                <a:spcPct val="0"/>
              </a:spcBef>
              <a:buClrTx/>
              <a:buFontTx/>
              <a:buNone/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9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2" tIns="46501" rIns="93002" bIns="46501" numCol="1" anchor="b" anchorCtr="0" compatLnSpc="1">
            <a:prstTxWarp prst="textNoShape">
              <a:avLst/>
            </a:prstTxWarp>
          </a:bodyPr>
          <a:lstStyle>
            <a:lvl1pPr algn="r" defTabSz="929962">
              <a:spcBef>
                <a:spcPct val="0"/>
              </a:spcBef>
              <a:buClrTx/>
              <a:buFontTx/>
              <a:buNone/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60350EC-C72F-4E09-8FE6-3C1472BB9D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5335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60350EC-C72F-4E09-8FE6-3C1472BB9D5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134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731A4C-D7DB-4A22-B691-3CC6472A1B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21C50B-0583-48B0-82ED-C192287BBA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5597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5597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4B00EC-0D6C-40B6-885C-8499A53505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628" y="770467"/>
            <a:ext cx="8086725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0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634" y="4198409"/>
            <a:ext cx="6921151" cy="16459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pPr>
              <a:defRPr/>
            </a:pPr>
            <a:fld id="{7AB0CFCC-0100-45FB-ABD3-940542DB39D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668940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B0CFCC-0100-45FB-ABD3-940542DB39D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623327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628" y="767419"/>
            <a:ext cx="8085582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0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634" y="4187275"/>
            <a:ext cx="6919722" cy="164592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B0CFCC-0100-45FB-ABD3-940542DB39D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267205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492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38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B0CFCC-0100-45FB-ABD3-940542DB39D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694182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2032000"/>
            <a:ext cx="3806190" cy="7234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492" y="2736150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310" y="2029968"/>
            <a:ext cx="3806190" cy="72237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310" y="2734056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B0CFCC-0100-45FB-ABD3-940542DB39D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501772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B0CFCC-0100-45FB-ABD3-940542DB39D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668305"/>
      </p:ext>
    </p:extLst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B0CFCC-0100-45FB-ABD3-940542DB39D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057939"/>
      </p:ext>
    </p:extLst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5000" y="0"/>
            <a:ext cx="3429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196053" y="542282"/>
            <a:ext cx="253746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6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762000"/>
            <a:ext cx="4572000" cy="4572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06987" y="2511813"/>
            <a:ext cx="254889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pPr>
              <a:defRPr/>
            </a:pPr>
            <a:fld id="{7AB0CFCC-0100-45FB-ABD3-940542DB39D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048162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7F3A01-7727-4CED-85F7-C9A9AAF654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918" y="5418668"/>
            <a:ext cx="8085582" cy="613283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9144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rgbClr val="4D4D4D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492" y="5909735"/>
            <a:ext cx="6922008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pPr>
              <a:defRPr/>
            </a:pPr>
            <a:fld id="{7AB0CFCC-0100-45FB-ABD3-940542DB39D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0246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B0CFCC-0100-45FB-ABD3-940542DB39D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312021"/>
      </p:ext>
    </p:extLst>
  </p:cSld>
  <p:clrMapOvr>
    <a:masterClrMapping/>
  </p:clrMapOvr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7963" y="695325"/>
            <a:ext cx="1971675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644" y="714376"/>
            <a:ext cx="5800725" cy="5400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B0CFCC-0100-45FB-ABD3-940542DB39D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677925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264FAF-3E49-4119-8050-8595809E3D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E5DE8F-FAE3-4891-8A4B-57E751C529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808F6A-5B80-4F50-B632-37CDA6C591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FF4F75-0FE1-43D3-B649-2CDBDE4450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6428FA-42E7-40E6-8940-DAE5DE013B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812915-CC5B-4A6E-BE76-58A01823C3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268DF5-66FB-48EF-97F1-9899B4CC95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7924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000">
                <a:solidFill>
                  <a:srgbClr val="000000"/>
                </a:solidFill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000">
                <a:solidFill>
                  <a:srgbClr val="000000"/>
                </a:solidFill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000">
                <a:solidFill>
                  <a:srgbClr val="000000"/>
                </a:solidFill>
                <a:cs typeface="Arial" charset="0"/>
              </a:defRPr>
            </a:lvl1pPr>
          </a:lstStyle>
          <a:p>
            <a:pPr>
              <a:defRPr/>
            </a:pPr>
            <a:fld id="{96065887-9521-4586-8575-78FF8032FC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</a:pPr>
            <a:endParaRPr lang="en-CA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457200" y="990600"/>
            <a:ext cx="8077200" cy="0"/>
          </a:xfrm>
          <a:prstGeom prst="line">
            <a:avLst/>
          </a:prstGeom>
          <a:noFill/>
          <a:ln w="1905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</a:pPr>
            <a:endParaRPr lang="en-CA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</a:pPr>
            <a:endParaRPr lang="en-CA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3083" name="Picture 20" descr="WL Logo with Tagline_new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924800" y="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8654" r:id="rId1"/>
    <p:sldLayoutId id="2147488655" r:id="rId2"/>
    <p:sldLayoutId id="2147488656" r:id="rId3"/>
    <p:sldLayoutId id="2147488657" r:id="rId4"/>
    <p:sldLayoutId id="2147488658" r:id="rId5"/>
    <p:sldLayoutId id="2147488659" r:id="rId6"/>
    <p:sldLayoutId id="2147488660" r:id="rId7"/>
    <p:sldLayoutId id="2147488661" r:id="rId8"/>
    <p:sldLayoutId id="2147488662" r:id="rId9"/>
    <p:sldLayoutId id="2147488663" r:id="rId10"/>
    <p:sldLayoutId id="2147488664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aramond" pitchFamily="18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aramond" pitchFamily="18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aramond" pitchFamily="18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aramond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p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2919" y="499533"/>
            <a:ext cx="8079581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206" y="1993393"/>
            <a:ext cx="8065294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350" y="6412447"/>
            <a:ext cx="30861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41193" y="5829748"/>
            <a:ext cx="219456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0" b="0">
                <a:ln>
                  <a:noFill/>
                </a:ln>
                <a:solidFill>
                  <a:schemeClr val="accent1">
                    <a:alpha val="20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7AB0CFCC-0100-45FB-ABD3-940542DB39D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119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8670" r:id="rId1"/>
    <p:sldLayoutId id="2147488671" r:id="rId2"/>
    <p:sldLayoutId id="2147488672" r:id="rId3"/>
    <p:sldLayoutId id="2147488673" r:id="rId4"/>
    <p:sldLayoutId id="2147488674" r:id="rId5"/>
    <p:sldLayoutId id="2147488675" r:id="rId6"/>
    <p:sldLayoutId id="2147488676" r:id="rId7"/>
    <p:sldLayoutId id="2147488677" r:id="rId8"/>
    <p:sldLayoutId id="2147488678" r:id="rId9"/>
    <p:sldLayoutId id="2147488679" r:id="rId10"/>
    <p:sldLayoutId id="2147488680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74320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0F97E041-634B-4B3E-8669-42583D9567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69825ADD-F95C-4747-9B41-5DB21C28E6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2600" y="643467"/>
            <a:ext cx="8178799" cy="5571066"/>
          </a:xfrm>
          <a:prstGeom prst="rect">
            <a:avLst/>
          </a:prstGeom>
          <a:solidFill>
            <a:schemeClr val="accent1"/>
          </a:solidFill>
          <a:ln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86791A8E-B2BA-467D-BB87-8CFBFB13AF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4646" y="809244"/>
            <a:ext cx="7934706" cy="5239512"/>
          </a:xfrm>
          <a:prstGeom prst="rect">
            <a:avLst/>
          </a:prstGeom>
          <a:noFill/>
          <a:ln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64877" y="4064626"/>
            <a:ext cx="7205369" cy="1476235"/>
          </a:xfrm>
        </p:spPr>
        <p:txBody>
          <a:bodyPr>
            <a:normAutofit/>
          </a:bodyPr>
          <a:lstStyle/>
          <a:p>
            <a:pPr algn="ctr"/>
            <a:r>
              <a:rPr lang="en-US" sz="2400" dirty="0">
                <a:solidFill>
                  <a:srgbClr val="FFFFFF"/>
                </a:solidFill>
              </a:rPr>
              <a:t>Treasurers Report – February 2022 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AD93CC92-7632-4F4E-96A1-835AC21F0D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4877" y="1285196"/>
            <a:ext cx="7205370" cy="2779429"/>
          </a:xfrm>
        </p:spPr>
        <p:txBody>
          <a:bodyPr>
            <a:normAutofit/>
          </a:bodyPr>
          <a:lstStyle/>
          <a:p>
            <a:pPr algn="ctr"/>
            <a:r>
              <a:rPr lang="en-US" sz="7000" b="1" dirty="0"/>
              <a:t>Minden Hills Cultural Center Foundation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CDF6683-0FDB-4720-A562-93EB12322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Balance Sheet as at February 28, 2022</a:t>
            </a:r>
            <a:endParaRPr lang="en-CA" dirty="0">
              <a:solidFill>
                <a:srgbClr val="0070C0"/>
              </a:solidFill>
            </a:endParaRPr>
          </a:p>
        </p:txBody>
      </p:sp>
      <p:sp>
        <p:nvSpPr>
          <p:cNvPr id="819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D38003-C515-4EA9-B7D6-1C438059B82C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90AACF6-B7B4-4230-BC15-7543A59779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1295400"/>
            <a:ext cx="6925874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888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2831E0F-DE06-48C2-8DB3-B2071817B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b="1" dirty="0">
                <a:solidFill>
                  <a:srgbClr val="0070C0"/>
                </a:solidFill>
              </a:rPr>
              <a:t>Income Statement – YTD February 28, 2022</a:t>
            </a:r>
            <a:endParaRPr lang="en-CA" sz="3000" dirty="0">
              <a:solidFill>
                <a:srgbClr val="0070C0"/>
              </a:solidFill>
            </a:endParaRPr>
          </a:p>
        </p:txBody>
      </p:sp>
      <p:sp>
        <p:nvSpPr>
          <p:cNvPr id="819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D38003-C515-4EA9-B7D6-1C438059B82C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8B36A64-EBE0-4926-A00F-861B440028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1" y="1586633"/>
            <a:ext cx="7672240" cy="4416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80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2831E0F-DE06-48C2-8DB3-B2071817B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b="1" dirty="0">
                <a:solidFill>
                  <a:srgbClr val="0070C0"/>
                </a:solidFill>
              </a:rPr>
              <a:t>Donations – YTD February 28, 2022</a:t>
            </a:r>
            <a:endParaRPr lang="en-CA" sz="3000" dirty="0">
              <a:solidFill>
                <a:srgbClr val="0070C0"/>
              </a:solidFill>
            </a:endParaRPr>
          </a:p>
        </p:txBody>
      </p:sp>
      <p:sp>
        <p:nvSpPr>
          <p:cNvPr id="819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D38003-C515-4EA9-B7D6-1C438059B82C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7BDF6E5-5743-4EDF-9F32-6EBF518DDC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828800"/>
            <a:ext cx="7561963" cy="3880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5365442"/>
      </p:ext>
    </p:extLst>
  </p:cSld>
  <p:clrMapOvr>
    <a:masterClrMapping/>
  </p:clrMapOvr>
</p:sld>
</file>

<file path=ppt/theme/theme1.xml><?xml version="1.0" encoding="utf-8"?>
<a:theme xmlns:a="http://schemas.openxmlformats.org/drawingml/2006/main" name="4_Level">
  <a:themeElements>
    <a:clrScheme name="2_Level 10">
      <a:dk1>
        <a:srgbClr val="000000"/>
      </a:dk1>
      <a:lt1>
        <a:srgbClr val="FFFFFF"/>
      </a:lt1>
      <a:dk2>
        <a:srgbClr val="990033"/>
      </a:dk2>
      <a:lt2>
        <a:srgbClr val="990033"/>
      </a:lt2>
      <a:accent1>
        <a:srgbClr val="990033"/>
      </a:accent1>
      <a:accent2>
        <a:srgbClr val="990033"/>
      </a:accent2>
      <a:accent3>
        <a:srgbClr val="FFFFFF"/>
      </a:accent3>
      <a:accent4>
        <a:srgbClr val="000000"/>
      </a:accent4>
      <a:accent5>
        <a:srgbClr val="CAAAAD"/>
      </a:accent5>
      <a:accent6>
        <a:srgbClr val="8A002D"/>
      </a:accent6>
      <a:hlink>
        <a:srgbClr val="990033"/>
      </a:hlink>
      <a:folHlink>
        <a:srgbClr val="990033"/>
      </a:folHlink>
    </a:clrScheme>
    <a:fontScheme name="2_Level">
      <a:majorFont>
        <a:latin typeface="Garamond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Level 9">
        <a:dk1>
          <a:srgbClr val="000000"/>
        </a:dk1>
        <a:lt1>
          <a:srgbClr val="FFFFFF"/>
        </a:lt1>
        <a:dk2>
          <a:srgbClr val="990033"/>
        </a:dk2>
        <a:lt2>
          <a:srgbClr val="663300"/>
        </a:lt2>
        <a:accent1>
          <a:srgbClr val="990033"/>
        </a:accent1>
        <a:accent2>
          <a:srgbClr val="990033"/>
        </a:accent2>
        <a:accent3>
          <a:srgbClr val="FFFFFF"/>
        </a:accent3>
        <a:accent4>
          <a:srgbClr val="000000"/>
        </a:accent4>
        <a:accent5>
          <a:srgbClr val="CAAAAD"/>
        </a:accent5>
        <a:accent6>
          <a:srgbClr val="8A002D"/>
        </a:accent6>
        <a:hlink>
          <a:srgbClr val="990033"/>
        </a:hlink>
        <a:folHlink>
          <a:srgbClr val="9900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Level 10">
        <a:dk1>
          <a:srgbClr val="000000"/>
        </a:dk1>
        <a:lt1>
          <a:srgbClr val="FFFFFF"/>
        </a:lt1>
        <a:dk2>
          <a:srgbClr val="990033"/>
        </a:dk2>
        <a:lt2>
          <a:srgbClr val="990033"/>
        </a:lt2>
        <a:accent1>
          <a:srgbClr val="990033"/>
        </a:accent1>
        <a:accent2>
          <a:srgbClr val="990033"/>
        </a:accent2>
        <a:accent3>
          <a:srgbClr val="FFFFFF"/>
        </a:accent3>
        <a:accent4>
          <a:srgbClr val="000000"/>
        </a:accent4>
        <a:accent5>
          <a:srgbClr val="CAAAAD"/>
        </a:accent5>
        <a:accent6>
          <a:srgbClr val="8A002D"/>
        </a:accent6>
        <a:hlink>
          <a:srgbClr val="990033"/>
        </a:hlink>
        <a:folHlink>
          <a:srgbClr val="9900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6480</TotalTime>
  <Words>37</Words>
  <Application>Microsoft Office PowerPoint</Application>
  <PresentationFormat>On-screen Show (4:3)</PresentationFormat>
  <Paragraphs>9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 Light</vt:lpstr>
      <vt:lpstr>Garamond</vt:lpstr>
      <vt:lpstr>Times New Roman</vt:lpstr>
      <vt:lpstr>Verdana</vt:lpstr>
      <vt:lpstr>Wingdings</vt:lpstr>
      <vt:lpstr>4_Level</vt:lpstr>
      <vt:lpstr>Metropolitan</vt:lpstr>
      <vt:lpstr>Minden Hills Cultural Center Foundation</vt:lpstr>
      <vt:lpstr>Balance Sheet as at February 28, 2022</vt:lpstr>
      <vt:lpstr>Income Statement – YTD February 28, 2022</vt:lpstr>
      <vt:lpstr>Donations – YTD February 28, 2022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Moody River Estates Community Association, Inc</dc:title>
  <dc:creator>Neil Briggs</dc:creator>
  <cp:lastModifiedBy>Neil Briggs</cp:lastModifiedBy>
  <cp:revision>21</cp:revision>
  <dcterms:created xsi:type="dcterms:W3CDTF">2020-11-15T20:44:41Z</dcterms:created>
  <dcterms:modified xsi:type="dcterms:W3CDTF">2022-04-05T16:43:48Z</dcterms:modified>
</cp:coreProperties>
</file>